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71" r:id="rId4"/>
    <p:sldId id="262" r:id="rId5"/>
    <p:sldId id="272" r:id="rId6"/>
    <p:sldId id="273" r:id="rId7"/>
    <p:sldId id="274" r:id="rId8"/>
    <p:sldId id="276" r:id="rId9"/>
    <p:sldId id="277" r:id="rId10"/>
    <p:sldId id="267" r:id="rId11"/>
    <p:sldId id="278" r:id="rId12"/>
    <p:sldId id="282" r:id="rId13"/>
    <p:sldId id="279" r:id="rId14"/>
    <p:sldId id="268" r:id="rId15"/>
    <p:sldId id="280" r:id="rId16"/>
    <p:sldId id="275" r:id="rId17"/>
    <p:sldId id="281" r:id="rId18"/>
    <p:sldId id="26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22-Mar-20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22-Mar-20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22-Mar-20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22-Mar-20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9631" y="944732"/>
            <a:ext cx="8105205" cy="1828800"/>
          </a:xfrm>
        </p:spPr>
        <p:txBody>
          <a:bodyPr/>
          <a:lstStyle/>
          <a:p>
            <a:r>
              <a:rPr lang="sr-Cyrl-RS" dirty="0"/>
              <a:t>Равничарски крајеви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9631" y="2773532"/>
            <a:ext cx="8176225" cy="914400"/>
          </a:xfrm>
        </p:spPr>
        <p:txBody>
          <a:bodyPr/>
          <a:lstStyle/>
          <a:p>
            <a:r>
              <a:rPr lang="sr-Cyrl-RS" dirty="0"/>
              <a:t>Делатности људи у равничарским крајевима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Пољопривреда (житарице)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138CB20-9CD5-4C36-ABD7-4E414503239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r="454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52422" y="4935990"/>
            <a:ext cx="4762451" cy="1216152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Пшеница</a:t>
            </a:r>
          </a:p>
          <a:p>
            <a:r>
              <a:rPr lang="sr-Cyrl-RS" dirty="0"/>
              <a:t>На обрадивим површиинама највише се гаје ПШЕНИЦА (потребна за производњу брашна) и КУКУРУЗ (људска и сточна исхрана).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CB5D76A-C246-4C9C-BD00-6C3C1AD1A20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b="939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Кукуруз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Индустријско биље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DF6A723-94FE-4A75-B7C3-9FFC611B41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" r="696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Сунцокрет</a:t>
            </a:r>
          </a:p>
          <a:p>
            <a:r>
              <a:rPr lang="sr-Cyrl-RS" dirty="0"/>
              <a:t>Од индустријског биља највише се узгајају СУНЦОКРЕТ(потребно за израду уља) и ШЕЋЕРНА РЕПА (шећер).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891CC77-283D-4A4D-82A9-E22121AB17E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6" r="24146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Шећерна репа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Пољопривреда </a:t>
            </a:r>
            <a:br>
              <a:rPr lang="sr-Cyrl-RS"/>
            </a:br>
            <a:r>
              <a:rPr lang="sr-Cyrl-RS"/>
              <a:t>Њиве (оранице)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Њиве </a:t>
            </a:r>
            <a:endParaRPr lang="en-US" dirty="0"/>
          </a:p>
          <a:p>
            <a:r>
              <a:rPr lang="sr-Cyrl-RS" dirty="0"/>
              <a:t>Житарице и индустријско биље се узгаја на њивама.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Њиве су врсте обрадивог земљишта које се користе за потребе ратарства.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1BBAF88-B940-4775-ADAA-3C082C0CFC3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" b="939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C28158B-96DB-4D5F-B3B4-557975BE00E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r="67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686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Воћњаци и виногради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293F9A2-10C4-417B-A740-159A80679B6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Виногради</a:t>
            </a:r>
          </a:p>
          <a:p>
            <a:r>
              <a:rPr lang="sr-Cyrl-RS" dirty="0"/>
              <a:t>Равничарски крајеви погодни су за узгој винове лозе и воћа.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721AE02-A904-4600-BA9B-EE1625069E6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Воћњаци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7240C-6DD4-496C-9EF2-CB47CFE2F294}"/>
              </a:ext>
            </a:extLst>
          </p:cNvPr>
          <p:cNvSpPr txBox="1"/>
          <p:nvPr/>
        </p:nvSpPr>
        <p:spPr>
          <a:xfrm>
            <a:off x="2206419" y="5943600"/>
            <a:ext cx="9072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Фрушка Гора (Војводина) је изуетно значајна за ова два занимања.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Сточарство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C669B31-4603-4DDB-A71C-5B7977FCAC0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2" r="22502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Узгој свиња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0628681-EABC-4D8E-9270-AF9F5EB9281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3" r="17423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Узгој живине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C102C3E-B4E9-42D6-8D1A-AD58D8CAE0F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r="25557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Узгој говеда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69523-E854-4F5E-AE7E-35C3EBF59508}"/>
              </a:ext>
            </a:extLst>
          </p:cNvPr>
          <p:cNvSpPr txBox="1"/>
          <p:nvPr/>
        </p:nvSpPr>
        <p:spPr>
          <a:xfrm>
            <a:off x="1846555" y="5415379"/>
            <a:ext cx="9028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Равничарски крајеви су погодни за узгој свиња, говеда и живине, због пространих и равних предела.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Рибњаци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AD332F7F-8CFB-426F-BABD-9E85EBAC147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1046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Предели уз реке су погодни за страваре рибњака који служе за узгајање рибе.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F935966-5FDB-4AC4-87D1-FE354F16A0E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206"/>
          <a:stretch>
            <a:fillRect/>
          </a:stretch>
        </p:blipFill>
        <p:spPr/>
      </p:pic>
      <p:sp>
        <p:nvSpPr>
          <p:cNvPr id="10" name="Text Placeholder 9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sr-Cyrl-RS" dirty="0"/>
              <a:t>Рибњаци у Војводини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8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337350"/>
            <a:ext cx="4474208" cy="1764465"/>
          </a:xfrm>
        </p:spPr>
        <p:txBody>
          <a:bodyPr/>
          <a:lstStyle/>
          <a:p>
            <a:r>
              <a:rPr lang="sr-Cyrl-RS" dirty="0"/>
              <a:t>Нафта, угаљ, земни гас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95236" y="2232936"/>
            <a:ext cx="3840480" cy="2168517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У Панонској низији(Војводина) су наша нлазишта угља и земног гаса (рударски басен Колубара) и нафте. </a:t>
            </a:r>
          </a:p>
          <a:p>
            <a:r>
              <a:rPr lang="sr-Cyrl-RS" dirty="0"/>
              <a:t>За прераду нафте задужена је Нафтна индустрија Србије(НИС).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22C28D-96D6-46A3-9A7E-359B20B6A2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r="13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5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Туризам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60327FF-94AC-46E1-ACF8-DBD54555D86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7" r="1724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Обедска бара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1348156-3DCC-4856-A628-4B54F1D4E31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r="20609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Палићко језеро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E5D6993-757D-4BFD-814E-6EB57C94ADB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r="16025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Матарушка бања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E1A381-9231-46DA-9F25-37268BCA2744}"/>
              </a:ext>
            </a:extLst>
          </p:cNvPr>
          <p:cNvSpPr txBox="1"/>
          <p:nvPr/>
        </p:nvSpPr>
        <p:spPr>
          <a:xfrm>
            <a:off x="807868" y="5592932"/>
            <a:ext cx="1095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Равничарски крајеви су добри за развој туризма због густе мреже путева као и поседовања језера, бара, бања, споменика културе.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7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Домаћи задатак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5212" y="1919148"/>
            <a:ext cx="7652660" cy="3476625"/>
          </a:xfrm>
        </p:spPr>
        <p:txBody>
          <a:bodyPr/>
          <a:lstStyle/>
          <a:p>
            <a:r>
              <a:rPr lang="sr-Cyrl-RS" dirty="0"/>
              <a:t>Издвојити најбитније и записати у свесци.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369" y="2743200"/>
            <a:ext cx="5810542" cy="1074198"/>
          </a:xfrm>
        </p:spPr>
        <p:txBody>
          <a:bodyPr/>
          <a:lstStyle/>
          <a:p>
            <a:r>
              <a:rPr lang="sr-Cyrl-RS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Равничарски крајеви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Равничарски крајеви (РАВНИЦЕ) су равне, простране површине. Имају најплодније земљиште и одговарајућу климу за развој пољопривреде.</a:t>
            </a:r>
          </a:p>
          <a:p>
            <a:pPr marL="0" indent="0">
              <a:buNone/>
            </a:pPr>
            <a:r>
              <a:rPr lang="sr-Cyrl-RS" dirty="0"/>
              <a:t>Заузимају северне делове Србије и долине поред великих река.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Равничарски крајеви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Равнице у Србији су: Војводина</a:t>
            </a:r>
          </a:p>
          <a:p>
            <a:pPr marL="0" indent="0">
              <a:buNone/>
            </a:pPr>
            <a:r>
              <a:rPr lang="sr-Cyrl-RS" dirty="0"/>
              <a:t>                            Мачва</a:t>
            </a:r>
          </a:p>
          <a:p>
            <a:pPr marL="0" indent="0">
              <a:buNone/>
            </a:pPr>
            <a:r>
              <a:rPr lang="sr-Cyrl-RS" dirty="0"/>
              <a:t>                            Поморавље</a:t>
            </a:r>
          </a:p>
          <a:p>
            <a:pPr marL="0" indent="0">
              <a:buNone/>
            </a:pPr>
            <a:r>
              <a:rPr lang="sr-Cyrl-RS" dirty="0"/>
              <a:t>                            Посавина</a:t>
            </a:r>
          </a:p>
        </p:txBody>
      </p:sp>
    </p:spTree>
    <p:extLst>
      <p:ext uri="{BB962C8B-B14F-4D97-AF65-F5344CB8AC3E}">
        <p14:creationId xmlns:p14="http://schemas.microsoft.com/office/powerpoint/2010/main" val="415747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876" y="866549"/>
            <a:ext cx="2822961" cy="796799"/>
          </a:xfrm>
        </p:spPr>
        <p:txBody>
          <a:bodyPr/>
          <a:lstStyle/>
          <a:p>
            <a:r>
              <a:rPr lang="sr-Cyrl-RS" dirty="0"/>
              <a:t>Војводина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00164" y="4648764"/>
            <a:ext cx="4226618" cy="1342687"/>
          </a:xfrm>
        </p:spPr>
        <p:txBody>
          <a:bodyPr/>
          <a:lstStyle/>
          <a:p>
            <a:r>
              <a:rPr lang="sr-Cyrl-RS" dirty="0"/>
              <a:t>На карти Србије територија Војводине је означена црвеном бојом.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E6AD8FC-6C33-4656-B881-BF211E7D75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61D45-3A93-4E6A-9A3A-2B4211CA9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30" y="1731145"/>
            <a:ext cx="1810252" cy="2592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947A65C-F499-4D3B-87CC-F053F17CE8CD}"/>
              </a:ext>
            </a:extLst>
          </p:cNvPr>
          <p:cNvCxnSpPr/>
          <p:nvPr/>
        </p:nvCxnSpPr>
        <p:spPr>
          <a:xfrm flipV="1">
            <a:off x="8025414" y="2112885"/>
            <a:ext cx="1908699" cy="2405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35" y="726685"/>
            <a:ext cx="1908561" cy="814554"/>
          </a:xfrm>
        </p:spPr>
        <p:txBody>
          <a:bodyPr/>
          <a:lstStyle/>
          <a:p>
            <a:r>
              <a:rPr lang="sr-Cyrl-RS" dirty="0"/>
              <a:t>Мачва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0950" y="4955813"/>
            <a:ext cx="4472119" cy="1063247"/>
          </a:xfrm>
        </p:spPr>
        <p:txBody>
          <a:bodyPr/>
          <a:lstStyle/>
          <a:p>
            <a:r>
              <a:rPr lang="sr-Cyrl-RS" dirty="0"/>
              <a:t>На картти Сбрије територија Мачве означена је црвеном бојом. 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313D35B-E036-4A67-B7CB-7DAD6E88A7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" r="1900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D52609-A2DE-439B-8BDB-AEF58BCFE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6" y="1541239"/>
            <a:ext cx="2085263" cy="2985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D072C1-0E78-4894-9E98-ECAFBB3CDEB8}"/>
              </a:ext>
            </a:extLst>
          </p:cNvPr>
          <p:cNvCxnSpPr/>
          <p:nvPr/>
        </p:nvCxnSpPr>
        <p:spPr>
          <a:xfrm flipV="1">
            <a:off x="7732450" y="2698812"/>
            <a:ext cx="2246051" cy="2547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0645" y="732372"/>
            <a:ext cx="3036026" cy="832310"/>
          </a:xfrm>
        </p:spPr>
        <p:txBody>
          <a:bodyPr/>
          <a:lstStyle/>
          <a:p>
            <a:r>
              <a:rPr lang="sr-Cyrl-RS" dirty="0"/>
              <a:t>Поморавље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3156" y="4958193"/>
            <a:ext cx="4758432" cy="963213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На карти Србије територија Поморавља означена је црвеном бојом. Поморавље је добило име по томе јер се територија налази уз реке Западну и Јужну Мораву.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F2926E8-7526-498F-B1EF-ADF93D5317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r="1250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1A4EB8-0A06-47E1-8A1B-B6D17B063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714" y="1802167"/>
            <a:ext cx="1872681" cy="268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D38684-228B-470D-A44C-F317BE6ED16D}"/>
              </a:ext>
            </a:extLst>
          </p:cNvPr>
          <p:cNvCxnSpPr/>
          <p:nvPr/>
        </p:nvCxnSpPr>
        <p:spPr>
          <a:xfrm flipV="1">
            <a:off x="8087557" y="3142695"/>
            <a:ext cx="2459114" cy="2157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4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035" y="822162"/>
            <a:ext cx="2396833" cy="885576"/>
          </a:xfrm>
        </p:spPr>
        <p:txBody>
          <a:bodyPr/>
          <a:lstStyle/>
          <a:p>
            <a:r>
              <a:rPr lang="sr-Cyrl-RS" dirty="0"/>
              <a:t>Посавина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72158" y="5017007"/>
            <a:ext cx="4742397" cy="1099708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На карти Србије, територија Посавине означена је стрелицом. Име Посавина потиче од тога јер се предео налази уз реку Саву.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9B76083-7298-4A71-BCA7-92BD175F95F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9" r="13229"/>
          <a:stretch>
            <a:fillRect/>
          </a:stretch>
        </p:blipFill>
        <p:spPr/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DCE8D4-5EC5-4BD7-A230-AB44F4393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867" y="1707738"/>
            <a:ext cx="1981438" cy="286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Arrow: Right 22">
            <a:extLst>
              <a:ext uri="{FF2B5EF4-FFF2-40B4-BE49-F238E27FC236}">
                <a16:creationId xmlns:a16="http://schemas.microsoft.com/office/drawing/2014/main" id="{45534B39-53D6-41FC-A482-18F753EBF94A}"/>
              </a:ext>
            </a:extLst>
          </p:cNvPr>
          <p:cNvSpPr/>
          <p:nvPr/>
        </p:nvSpPr>
        <p:spPr>
          <a:xfrm>
            <a:off x="9342889" y="2513415"/>
            <a:ext cx="271628" cy="159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47C520-CB33-4E68-8588-B395ABBC91F8}"/>
              </a:ext>
            </a:extLst>
          </p:cNvPr>
          <p:cNvCxnSpPr/>
          <p:nvPr/>
        </p:nvCxnSpPr>
        <p:spPr>
          <a:xfrm flipV="1">
            <a:off x="7989903" y="2698190"/>
            <a:ext cx="1488800" cy="2681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92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Делатности људи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9905" y="1725967"/>
            <a:ext cx="10058400" cy="42291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dirty="0"/>
              <a:t>Пре саме приче о делатностима људи у равничарским крајевима, подсетимо се шта су делатности људи.</a:t>
            </a:r>
            <a:endParaRPr lang="en-US" dirty="0"/>
          </a:p>
          <a:p>
            <a:pPr marL="0" indent="0">
              <a:buNone/>
            </a:pPr>
            <a:r>
              <a:rPr lang="sr-Cyrl-RS" dirty="0"/>
              <a:t>Делатности људи делимо на: ПРОИЗВОДНЕ</a:t>
            </a:r>
          </a:p>
          <a:p>
            <a:pPr marL="0" indent="0">
              <a:buNone/>
            </a:pPr>
            <a:r>
              <a:rPr lang="sr-Cyrl-RS" dirty="0"/>
              <a:t>                                         НЕПРОИЗВОДНЕ</a:t>
            </a:r>
          </a:p>
          <a:p>
            <a:pPr marL="0" indent="0">
              <a:buNone/>
            </a:pPr>
            <a:r>
              <a:rPr lang="sr-Cyrl-RS" dirty="0"/>
              <a:t>                                         УСЛУЖНЕ</a:t>
            </a:r>
          </a:p>
          <a:p>
            <a:pPr marL="0" indent="0">
              <a:buNone/>
            </a:pPr>
            <a:r>
              <a:rPr lang="sr-Cyrl-RS" dirty="0"/>
              <a:t>Оно по чему су равничарски крајеви познати јесу ПРОИЗВОДНЕ ДЕЛАТНОСТИ, межђутим становници ових крајева се такође баве и непроизводним и услужним делатностима.</a:t>
            </a:r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10227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4287" y="293333"/>
            <a:ext cx="12067713" cy="1219200"/>
          </a:xfrm>
        </p:spPr>
        <p:txBody>
          <a:bodyPr/>
          <a:lstStyle/>
          <a:p>
            <a:r>
              <a:rPr lang="sr-Cyrl-RS" dirty="0"/>
              <a:t>Делатности људи у равничарским крјевима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69905" y="1725967"/>
            <a:ext cx="10058400" cy="4229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  <a:p>
            <a:pPr marL="0" indent="0">
              <a:buNone/>
            </a:pPr>
            <a:endParaRPr lang="sr-Cyrl-R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D499C2-7A0B-4549-975B-DAF29787FBE5}"/>
              </a:ext>
            </a:extLst>
          </p:cNvPr>
          <p:cNvSpPr txBox="1"/>
          <p:nvPr/>
        </p:nvSpPr>
        <p:spPr>
          <a:xfrm>
            <a:off x="745723" y="2166151"/>
            <a:ext cx="96766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Земљорадња (житарице, поврће, индустријско и сточарско биље)</a:t>
            </a:r>
          </a:p>
          <a:p>
            <a:r>
              <a:rPr lang="sr-Cyrl-RS" dirty="0"/>
              <a:t>Сточарство (живина, говеда, свиње)</a:t>
            </a:r>
          </a:p>
          <a:p>
            <a:r>
              <a:rPr lang="sr-Cyrl-RS" dirty="0"/>
              <a:t>Рибњаци</a:t>
            </a:r>
          </a:p>
          <a:p>
            <a:r>
              <a:rPr lang="sr-Cyrl-RS" dirty="0"/>
              <a:t>Нафта, гас и угаљ</a:t>
            </a:r>
          </a:p>
          <a:p>
            <a:r>
              <a:rPr lang="sr-Cyrl-RS" dirty="0"/>
              <a:t>Фабрике</a:t>
            </a:r>
          </a:p>
          <a:p>
            <a:r>
              <a:rPr lang="sr-Cyrl-RS" dirty="0"/>
              <a:t>Саобраћај и трговина</a:t>
            </a:r>
          </a:p>
          <a:p>
            <a:r>
              <a:rPr lang="sr-Cyrl-RS" dirty="0"/>
              <a:t>Туризам (баре, бање, споменици културе)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122</TotalTime>
  <Words>456</Words>
  <Application>Microsoft Office PowerPoint</Application>
  <PresentationFormat>Widescreen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Segoe Print</vt:lpstr>
      <vt:lpstr>Nature Illustration 16x9</vt:lpstr>
      <vt:lpstr>Равничарски крајеви</vt:lpstr>
      <vt:lpstr>Равничарски крајеви</vt:lpstr>
      <vt:lpstr>Равничарски крајеви</vt:lpstr>
      <vt:lpstr>Војводина</vt:lpstr>
      <vt:lpstr>Мачва</vt:lpstr>
      <vt:lpstr>Поморавље</vt:lpstr>
      <vt:lpstr>Посавина</vt:lpstr>
      <vt:lpstr>Делатности људи</vt:lpstr>
      <vt:lpstr>Делатности људи у равничарским крјевима</vt:lpstr>
      <vt:lpstr>Пољопривреда (житарице)</vt:lpstr>
      <vt:lpstr>Индустријско биље</vt:lpstr>
      <vt:lpstr>Пољопривреда  Њиве (оранице)</vt:lpstr>
      <vt:lpstr>Воћњаци и виногради</vt:lpstr>
      <vt:lpstr>Сточарство</vt:lpstr>
      <vt:lpstr>Рибњаци</vt:lpstr>
      <vt:lpstr>Нафта, угаљ, земни гас</vt:lpstr>
      <vt:lpstr>Туризам</vt:lpstr>
      <vt:lpstr>Домаћи задатак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Равничарски крајеви</dc:title>
  <dc:creator>Irena</dc:creator>
  <cp:lastModifiedBy>Irena</cp:lastModifiedBy>
  <cp:revision>15</cp:revision>
  <dcterms:created xsi:type="dcterms:W3CDTF">2020-03-22T14:21:11Z</dcterms:created>
  <dcterms:modified xsi:type="dcterms:W3CDTF">2020-03-22T17:35:19Z</dcterms:modified>
</cp:coreProperties>
</file>